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1" r:id="rId3"/>
    <p:sldId id="262" r:id="rId4"/>
    <p:sldId id="279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/>
              <a:t>Semaine 5</a:t>
            </a:r>
            <a:endParaRPr lang="fr-FR" sz="4400" dirty="0"/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3E99CDE-05A2-4B12-A6E3-1699B809A20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742"/>
          <a:stretch/>
        </p:blipFill>
        <p:spPr>
          <a:xfrm>
            <a:off x="0" y="0"/>
            <a:ext cx="801715" cy="934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773BA774-CB49-456E-ACB0-4E20155548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499" b="49956"/>
          <a:stretch/>
        </p:blipFill>
        <p:spPr>
          <a:xfrm>
            <a:off x="-3893" y="514763"/>
            <a:ext cx="527676" cy="621579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74B9C0A1-88D9-47B3-80F9-B23C86D2B9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241" y="386817"/>
            <a:ext cx="3432908" cy="877469"/>
          </a:xfrm>
        </p:spPr>
        <p:txBody>
          <a:bodyPr/>
          <a:lstStyle/>
          <a:p>
            <a:r>
              <a:rPr lang="fr-FR" sz="4400" b="1" dirty="0"/>
              <a:t>Je copie :</a:t>
            </a:r>
            <a:endParaRPr lang="fr-FR" b="1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BD9E243C-7373-456E-B359-21DF7F7AF7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7303" y="1206683"/>
            <a:ext cx="3276600" cy="794483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50000"/>
              </a:lnSpc>
            </a:pPr>
            <a:r>
              <a:rPr lang="fr-FR" sz="14400" dirty="0">
                <a:solidFill>
                  <a:srgbClr val="9FC77E"/>
                </a:solidFill>
              </a:rPr>
              <a:t>CE2</a:t>
            </a:r>
            <a:r>
              <a:rPr lang="fr-FR" sz="14400" dirty="0"/>
              <a:t> : </a:t>
            </a:r>
            <a:r>
              <a:rPr lang="fr-FR" sz="14400" dirty="0">
                <a:latin typeface="Cursive standard" pitchFamily="2" charset="0"/>
              </a:rPr>
              <a:t>T  X  Z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4400" dirty="0">
                <a:latin typeface="Cursive standard" pitchFamily="2" charset="0"/>
              </a:rPr>
              <a:t> </a:t>
            </a:r>
          </a:p>
        </p:txBody>
      </p:sp>
      <p:sp>
        <p:nvSpPr>
          <p:cNvPr id="11" name="Espace réservé du texte 3">
            <a:extLst>
              <a:ext uri="{FF2B5EF4-FFF2-40B4-BE49-F238E27FC236}">
                <a16:creationId xmlns:a16="http://schemas.microsoft.com/office/drawing/2014/main" id="{77DBC514-2BF9-4C7A-B0EA-EC6A0C475846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E1 J’ai une écriture lisible.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1EF593A-B114-CA97-84FE-B11C771B0CBE}"/>
              </a:ext>
            </a:extLst>
          </p:cNvPr>
          <p:cNvSpPr txBox="1">
            <a:spLocks/>
          </p:cNvSpPr>
          <p:nvPr/>
        </p:nvSpPr>
        <p:spPr>
          <a:xfrm>
            <a:off x="259945" y="2032103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Je copie le poème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FDE18BA-1587-3F8C-26E9-9EAC5A1C7AAA}"/>
              </a:ext>
            </a:extLst>
          </p:cNvPr>
          <p:cNvSpPr txBox="1"/>
          <p:nvPr/>
        </p:nvSpPr>
        <p:spPr>
          <a:xfrm>
            <a:off x="426310" y="2896928"/>
            <a:ext cx="1065732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Copie le poème que tu as choisi.</a:t>
            </a:r>
          </a:p>
          <a:p>
            <a:r>
              <a:rPr lang="fr-FR" sz="3600" dirty="0"/>
              <a:t>Prends ton temps.</a:t>
            </a:r>
          </a:p>
          <a:p>
            <a:r>
              <a:rPr lang="fr-FR" sz="3600" dirty="0"/>
              <a:t>Corrige-toi.</a:t>
            </a:r>
            <a:endParaRPr lang="fr-FR" sz="3600" i="1" dirty="0">
              <a:solidFill>
                <a:srgbClr val="00B050"/>
              </a:solidFill>
            </a:endParaRPr>
          </a:p>
          <a:p>
            <a:endParaRPr lang="fr-FR" sz="3600" dirty="0"/>
          </a:p>
          <a:p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46AF3DF-8C10-91F7-D16D-EF662359FB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002" y="2246784"/>
            <a:ext cx="3217554" cy="2012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4260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0F3CC7D1-CBD6-4215-9A7D-D7A85DEDFD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4" name="Titre 1">
            <a:extLst>
              <a:ext uri="{FF2B5EF4-FFF2-40B4-BE49-F238E27FC236}">
                <a16:creationId xmlns:a16="http://schemas.microsoft.com/office/drawing/2014/main" id="{0B152339-8F01-404D-AEDC-B32946629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7149" y="79550"/>
            <a:ext cx="4258816" cy="929709"/>
          </a:xfrm>
        </p:spPr>
        <p:txBody>
          <a:bodyPr>
            <a:normAutofit/>
          </a:bodyPr>
          <a:lstStyle/>
          <a:p>
            <a:r>
              <a:rPr lang="fr-FR" sz="3600" dirty="0">
                <a:latin typeface="+mn-lt"/>
              </a:rPr>
              <a:t>Je dresse une liste 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65B3BE0F-E5C2-4177-9A4C-A5C214D02C9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6331" y="2516386"/>
            <a:ext cx="1900453" cy="1900453"/>
          </a:xfrm>
          <a:prstGeom prst="rect">
            <a:avLst/>
          </a:prstGeom>
        </p:spPr>
      </p:pic>
      <p:sp>
        <p:nvSpPr>
          <p:cNvPr id="2" name="Espace réservé du texte 3">
            <a:extLst>
              <a:ext uri="{FF2B5EF4-FFF2-40B4-BE49-F238E27FC236}">
                <a16:creationId xmlns:a16="http://schemas.microsoft.com/office/drawing/2014/main" id="{0B1365D1-7BE4-E8C0-28C5-73C45F170E0C}"/>
              </a:ext>
            </a:extLst>
          </p:cNvPr>
          <p:cNvSpPr txBox="1">
            <a:spLocks/>
          </p:cNvSpPr>
          <p:nvPr/>
        </p:nvSpPr>
        <p:spPr>
          <a:xfrm>
            <a:off x="1312943" y="1159947"/>
            <a:ext cx="5249333" cy="558153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400" dirty="0"/>
              <a:t>Dresse la liste des choses à ne pas oublier pour le jour du réveillon sur le modèle : </a:t>
            </a:r>
          </a:p>
          <a:p>
            <a:pPr marL="0" indent="0">
              <a:buNone/>
            </a:pPr>
            <a:endParaRPr lang="fr-FR" sz="2400" i="1" dirty="0">
              <a:solidFill>
                <a:srgbClr val="00B050"/>
              </a:solidFill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r>
              <a:rPr lang="fr-FR" sz="2400" b="0" i="0" u="none" strike="noStrike" baseline="0" dirty="0">
                <a:latin typeface="MyriadPro-Regular"/>
              </a:rPr>
              <a:t>Il faut :</a:t>
            </a:r>
          </a:p>
          <a:p>
            <a:pPr marL="0" indent="0" algn="l">
              <a:buNone/>
            </a:pPr>
            <a:r>
              <a:rPr lang="fr-FR" sz="2400" b="0" i="0" u="none" strike="noStrike" baseline="0" dirty="0">
                <a:latin typeface="MyriadPro-Regular"/>
              </a:rPr>
              <a:t>– ranger la maison pour faire de la place pour les cadeaux,</a:t>
            </a:r>
          </a:p>
          <a:p>
            <a:pPr marL="0" indent="0" algn="l">
              <a:buNone/>
            </a:pPr>
            <a:r>
              <a:rPr lang="fr-FR" sz="2400" b="0" i="0" u="none" strike="noStrike" baseline="0" dirty="0">
                <a:latin typeface="MyriadPro-Regular"/>
              </a:rPr>
              <a:t>– poser ses chaussons sous le sapin pour avoir plein de cadeaux…</a:t>
            </a:r>
          </a:p>
          <a:p>
            <a:pPr marL="0" indent="0" algn="l">
              <a:buNone/>
            </a:pPr>
            <a:r>
              <a:rPr lang="fr-FR" sz="2400" b="0" i="1" u="none" strike="noStrike" baseline="0" dirty="0">
                <a:latin typeface="MyriadPro-It"/>
              </a:rPr>
              <a:t>(</a:t>
            </a:r>
            <a:r>
              <a:rPr lang="fr-FR" sz="2400" b="0" i="0" u="none" strike="noStrike" baseline="0" dirty="0">
                <a:latin typeface="ZapfDingbatsITC"/>
              </a:rPr>
              <a:t>➔ </a:t>
            </a:r>
            <a:r>
              <a:rPr lang="fr-FR" sz="2400" b="0" i="1" u="none" strike="noStrike" baseline="0" dirty="0">
                <a:latin typeface="MyriadPro-It"/>
              </a:rPr>
              <a:t>verbe à l’infinitif + complément + raison)</a:t>
            </a:r>
            <a:endParaRPr lang="fr-FR" sz="2400" i="1" dirty="0">
              <a:solidFill>
                <a:srgbClr val="00B050"/>
              </a:solidFill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sz="2400" i="1" dirty="0">
              <a:solidFill>
                <a:srgbClr val="00B050"/>
              </a:solidFill>
            </a:endParaRPr>
          </a:p>
          <a:p>
            <a:r>
              <a:rPr lang="fr-FR" sz="2400" i="1" dirty="0">
                <a:solidFill>
                  <a:srgbClr val="00B050"/>
                </a:solidFill>
              </a:rPr>
              <a:t>E4 </a:t>
            </a:r>
            <a:r>
              <a:rPr lang="fr-FR" sz="2400" i="1" dirty="0">
                <a:solidFill>
                  <a:srgbClr val="00B05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Je produis un écrit répondant à une consigne.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B3BF6B0-50B3-4F39-AD17-D420EA92FD0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49964"/>
          <a:stretch/>
        </p:blipFill>
        <p:spPr>
          <a:xfrm>
            <a:off x="0" y="698514"/>
            <a:ext cx="525061" cy="621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536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7" name="Titre 2">
            <a:extLst>
              <a:ext uri="{FF2B5EF4-FFF2-40B4-BE49-F238E27FC236}">
                <a16:creationId xmlns:a16="http://schemas.microsoft.com/office/drawing/2014/main" id="{BA14B0BD-645F-45C8-B3F5-EB9B72A380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6200" y="10656"/>
            <a:ext cx="4464579" cy="1325563"/>
          </a:xfrm>
        </p:spPr>
        <p:txBody>
          <a:bodyPr/>
          <a:lstStyle/>
          <a:p>
            <a:r>
              <a:rPr lang="fr-FR" dirty="0">
                <a:latin typeface="Marianne" panose="02000000000000000000" pitchFamily="50" charset="0"/>
              </a:rPr>
              <a:t>Calligramme</a:t>
            </a:r>
            <a:endParaRPr lang="fr-FR" dirty="0">
              <a:latin typeface="+mn-lt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72AFA9C-89B2-EF94-1E71-4E77A05D2F29}"/>
              </a:ext>
            </a:extLst>
          </p:cNvPr>
          <p:cNvSpPr txBox="1"/>
          <p:nvPr/>
        </p:nvSpPr>
        <p:spPr>
          <a:xfrm>
            <a:off x="523783" y="1526892"/>
            <a:ext cx="7183303" cy="10907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0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Finir d’écrire le calligramme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9818C4C-19FE-8048-301D-E7C70B5C793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964"/>
          <a:stretch/>
        </p:blipFill>
        <p:spPr>
          <a:xfrm>
            <a:off x="0" y="698514"/>
            <a:ext cx="525061" cy="621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512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123</Words>
  <Application>Microsoft Office PowerPoint</Application>
  <PresentationFormat>Grand écran</PresentationFormat>
  <Paragraphs>27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3" baseType="lpstr">
      <vt:lpstr>Arial</vt:lpstr>
      <vt:lpstr>Calibri</vt:lpstr>
      <vt:lpstr>Calibri Light</vt:lpstr>
      <vt:lpstr>Cursive standard</vt:lpstr>
      <vt:lpstr>Marianne</vt:lpstr>
      <vt:lpstr>MyriadPro-It</vt:lpstr>
      <vt:lpstr>MyriadPro-Regular</vt:lpstr>
      <vt:lpstr>ZapfDingbatsITC</vt:lpstr>
      <vt:lpstr>Thème Office</vt:lpstr>
      <vt:lpstr>Activités d’écriture</vt:lpstr>
      <vt:lpstr>Je copie :</vt:lpstr>
      <vt:lpstr>Je dresse une liste </vt:lpstr>
      <vt:lpstr>Calligramme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30</cp:revision>
  <dcterms:created xsi:type="dcterms:W3CDTF">2021-07-17T07:25:24Z</dcterms:created>
  <dcterms:modified xsi:type="dcterms:W3CDTF">2022-08-25T14:24:47Z</dcterms:modified>
</cp:coreProperties>
</file>